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F8C4-6F45-4949-956C-69DFE839B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48041-1B0F-41D0-B332-F062D3A23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138D-7156-4964-9EE2-8E00F19CB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C859-2EC2-4546-AF03-A3D0D42C133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E32BE-D663-46DB-BC5B-B631D0F2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0CB8D-EB2E-4DC2-BF3F-5EF4E946A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B575-F69F-45C4-ABF4-C1CAEB9D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71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50C04-C005-459C-9DD5-0AC616B81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9825A-D8C8-4CD9-8E8D-64DD7462B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EDC39-2B98-4874-B721-8E62C3221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C859-2EC2-4546-AF03-A3D0D42C133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DF06D-D2E4-4DDE-B250-931FA01D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52BC3-3AA6-46C9-9CDF-7656336B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B575-F69F-45C4-ABF4-C1CAEB9D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7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BFBFA-F912-410E-9C77-DCCE334BA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DD057-E087-484F-AB0F-2745085E1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1DF20-895E-43DE-B8DB-A5D211039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C859-2EC2-4546-AF03-A3D0D42C133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D298D-F41A-4733-A745-DACAEE3E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996FB-151B-4C7F-AD3A-00D56E8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B575-F69F-45C4-ABF4-C1CAEB9D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8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2141-7ED1-4BE6-9FA5-0F146ADB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FA4B5-F225-4EAE-9302-51FDB7408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2C925-B9E7-445B-86B0-E71EF3F5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C859-2EC2-4546-AF03-A3D0D42C133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A555-1DF8-4222-BF0C-76FB8D922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6B0C0-8877-4F94-892C-C4167A032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B575-F69F-45C4-ABF4-C1CAEB9D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0714D-8AB7-4EFA-9370-25CA540D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280CB-583A-49F2-949F-D72114AF6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829FD-12E9-491D-910E-C14D2514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C859-2EC2-4546-AF03-A3D0D42C133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3F2B0-88D4-4639-A9EA-79381791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C3F61-25C0-4B65-82C0-32AAE22B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B575-F69F-45C4-ABF4-C1CAEB9D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7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D034-188E-4CBC-A449-3B7D3D9B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EACF-D04B-435D-B3A1-0989719B05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AAF32-0F2F-4EF5-A4B3-C0E6F1E6B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89BCC-FE72-4035-B809-590BF110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C859-2EC2-4546-AF03-A3D0D42C133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63C42-ABEC-48C5-AD29-DF2F8507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18016-4927-45FF-88A9-7B7B42A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B575-F69F-45C4-ABF4-C1CAEB9D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1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A61B7-585C-414A-A511-5DE455CD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4016F-256B-49D6-A344-A2DE8B35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388CD-7EF4-481C-AD30-27E6D65CE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F27A1-B692-4891-9903-A73566BAA3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55888-C0A4-4FD3-BBCD-8D9C81426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7E928-FD91-48B5-BDE2-3113D8F3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C859-2EC2-4546-AF03-A3D0D42C133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046D9-F4FA-43E5-B340-9BDFBEE1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5B1C50-9892-4864-90C8-51CD2825D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B575-F69F-45C4-ABF4-C1CAEB9D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2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7778-BE91-4D46-8DCF-5C55DA6B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0263A-135A-42F5-AB09-D38C6AE4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C859-2EC2-4546-AF03-A3D0D42C133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742F1-7D6E-402A-AA7F-CF6CB485C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5E7FCE-04C6-4CC9-AA38-20AA5238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B575-F69F-45C4-ABF4-C1CAEB9D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0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5B8F85-0BD7-4483-89B8-D446DD0B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C859-2EC2-4546-AF03-A3D0D42C133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62594-1647-41F3-87A4-FFBE46DCF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B111E-51C6-4CAC-B2A2-3BB51DCD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B575-F69F-45C4-ABF4-C1CAEB9D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81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7576-361C-4197-8178-FA61C838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0A010-7919-4F14-9C51-1A21CCA9F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36582-4225-405F-8239-BF12C6205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6305D-C79C-45DC-AC80-CE8BEB17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C859-2EC2-4546-AF03-A3D0D42C133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98D2B-ECB9-43B7-BF44-79BEB2CC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9968C-18D3-4D13-A559-FD48AB84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B575-F69F-45C4-ABF4-C1CAEB9D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2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591A-386D-4288-A55A-34961D8E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1DC06-4F2A-43B0-8621-AD2815CD16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34209-0A74-454A-B4AB-381A99609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A87BE-056E-4A79-8A97-705E7CED7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9C859-2EC2-4546-AF03-A3D0D42C133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98659-93CA-46C0-92D5-AECDC8E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82C72-4FDC-4F9E-BF1F-5F7467B0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B575-F69F-45C4-ABF4-C1CAEB9D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5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657EE7-BB62-4D07-8CE8-7174F8E5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EE3F6-C5F3-45B2-9C06-931B2B8C3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FE1-B46C-49E4-AC5F-489BFD930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9C859-2EC2-4546-AF03-A3D0D42C1339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F4A50-30F8-4B80-AA90-3628250BB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09022-2803-4E55-A456-29A8244FD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CB575-F69F-45C4-ABF4-C1CAEB9DF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m! Box GTS Radio Kit 2">
            <a:extLst>
              <a:ext uri="{FF2B5EF4-FFF2-40B4-BE49-F238E27FC236}">
                <a16:creationId xmlns:a16="http://schemas.microsoft.com/office/drawing/2014/main" id="{C4BD2002-8279-4363-8FA4-5711EEA5F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6" y="694749"/>
            <a:ext cx="3333749" cy="3009899"/>
          </a:xfrm>
          <a:prstGeom prst="rect">
            <a:avLst/>
          </a:prstGeom>
          <a:noFill/>
          <a:effectLst>
            <a:glow rad="127000">
              <a:srgbClr val="92D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4E88EE-074A-4E65-BD60-69F45D86C257}"/>
              </a:ext>
            </a:extLst>
          </p:cNvPr>
          <p:cNvSpPr txBox="1"/>
          <p:nvPr/>
        </p:nvSpPr>
        <p:spPr>
          <a:xfrm>
            <a:off x="84292" y="139811"/>
            <a:ext cx="381899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If you have this radio Harley Boom GTS</a:t>
            </a:r>
          </a:p>
        </p:txBody>
      </p:sp>
      <p:pic>
        <p:nvPicPr>
          <p:cNvPr id="1028" name="Picture 4" descr="Gloss Black Console Kit - with CB Communications Port 1">
            <a:extLst>
              <a:ext uri="{FF2B5EF4-FFF2-40B4-BE49-F238E27FC236}">
                <a16:creationId xmlns:a16="http://schemas.microsoft.com/office/drawing/2014/main" id="{6DA6E131-9A1A-4944-AD22-97A6655EF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9" r="17692" b="17748"/>
          <a:stretch/>
        </p:blipFill>
        <p:spPr bwMode="auto">
          <a:xfrm>
            <a:off x="6992433" y="694749"/>
            <a:ext cx="2696317" cy="317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35E103D-9D2B-4A3E-895D-3E5CF6B03506}"/>
              </a:ext>
            </a:extLst>
          </p:cNvPr>
          <p:cNvSpPr/>
          <p:nvPr/>
        </p:nvSpPr>
        <p:spPr>
          <a:xfrm>
            <a:off x="8089664" y="2256282"/>
            <a:ext cx="359923" cy="369651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952807">
            <a:extLst>
              <a:ext uri="{FF2B5EF4-FFF2-40B4-BE49-F238E27FC236}">
                <a16:creationId xmlns:a16="http://schemas.microsoft.com/office/drawing/2014/main" id="{199C1462-63D7-492D-BD2C-C2C53ACB2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11260" r="7810" b="-14448"/>
          <a:stretch/>
        </p:blipFill>
        <p:spPr bwMode="auto">
          <a:xfrm>
            <a:off x="6660205" y="4280170"/>
            <a:ext cx="3028545" cy="246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B2DF7-FC1C-4986-9A23-79FF69AF41FA}"/>
              </a:ext>
            </a:extLst>
          </p:cNvPr>
          <p:cNvSpPr txBox="1"/>
          <p:nvPr/>
        </p:nvSpPr>
        <p:spPr>
          <a:xfrm>
            <a:off x="4270442" y="170279"/>
            <a:ext cx="454156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And have a wired communication port like this</a:t>
            </a:r>
          </a:p>
        </p:txBody>
      </p:sp>
      <p:pic>
        <p:nvPicPr>
          <p:cNvPr id="1032" name="Picture 8" descr="LONG-TERM ROAD GLIDE SPECIAL UPGRADES | Motorcyclist">
            <a:extLst>
              <a:ext uri="{FF2B5EF4-FFF2-40B4-BE49-F238E27FC236}">
                <a16:creationId xmlns:a16="http://schemas.microsoft.com/office/drawing/2014/main" id="{DCA5F518-4829-4211-9A89-7557F8A45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2" t="19324"/>
          <a:stretch/>
        </p:blipFill>
        <p:spPr bwMode="auto">
          <a:xfrm>
            <a:off x="4077206" y="694749"/>
            <a:ext cx="2696317" cy="317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E3AD1F-83E9-4E70-8A16-1A468DA286FA}"/>
              </a:ext>
            </a:extLst>
          </p:cNvPr>
          <p:cNvSpPr txBox="1"/>
          <p:nvPr/>
        </p:nvSpPr>
        <p:spPr>
          <a:xfrm>
            <a:off x="7110920" y="3225278"/>
            <a:ext cx="257783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2014-2020 Ultra classic Non CVO, </a:t>
            </a:r>
            <a:r>
              <a:rPr lang="en-US" dirty="0">
                <a:solidFill>
                  <a:srgbClr val="FF0000"/>
                </a:solidFill>
              </a:rPr>
              <a:t>NO WHIMS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BE3481-F586-446B-8EC0-25C015D7D02B}"/>
              </a:ext>
            </a:extLst>
          </p:cNvPr>
          <p:cNvSpPr txBox="1"/>
          <p:nvPr/>
        </p:nvSpPr>
        <p:spPr>
          <a:xfrm>
            <a:off x="4136449" y="2703767"/>
            <a:ext cx="257783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Road glide or Street glide with optional Boom! Audio Communications HD PN/ 69200865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9EB14-81BC-494A-BF0C-C64B31A87993}"/>
              </a:ext>
            </a:extLst>
          </p:cNvPr>
          <p:cNvSpPr txBox="1"/>
          <p:nvPr/>
        </p:nvSpPr>
        <p:spPr>
          <a:xfrm>
            <a:off x="6660205" y="6179182"/>
            <a:ext cx="302854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2015-2017 Road glide CVO or Street glide CVO,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WHIMS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44897E-D0D8-41CE-B979-15952CBCA5E2}"/>
              </a:ext>
            </a:extLst>
          </p:cNvPr>
          <p:cNvSpPr/>
          <p:nvPr/>
        </p:nvSpPr>
        <p:spPr>
          <a:xfrm>
            <a:off x="7491261" y="5799268"/>
            <a:ext cx="359923" cy="369651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C665BB3-02C0-474E-A55A-902E2C5428D2}"/>
              </a:ext>
            </a:extLst>
          </p:cNvPr>
          <p:cNvSpPr/>
          <p:nvPr/>
        </p:nvSpPr>
        <p:spPr>
          <a:xfrm>
            <a:off x="4656307" y="1429966"/>
            <a:ext cx="1170562" cy="1134496"/>
          </a:xfrm>
          <a:prstGeom prst="ellipse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C6B2D150-64BD-4139-84FA-3576ED4BA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449" y="4134584"/>
            <a:ext cx="2261984" cy="2043449"/>
          </a:xfrm>
          <a:prstGeom prst="rect">
            <a:avLst/>
          </a:prstGeom>
          <a:noFill/>
          <a:effectLst>
            <a:glow rad="127000">
              <a:srgbClr val="92D05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24290C-4D1D-4D08-92ED-1384EFD514B2}"/>
              </a:ext>
            </a:extLst>
          </p:cNvPr>
          <p:cNvSpPr txBox="1"/>
          <p:nvPr/>
        </p:nvSpPr>
        <p:spPr>
          <a:xfrm>
            <a:off x="4489851" y="5820011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HD PN/ 69200865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332788-AAD1-47D9-A2DE-0145D097FEE5}"/>
              </a:ext>
            </a:extLst>
          </p:cNvPr>
          <p:cNvCxnSpPr/>
          <p:nvPr/>
        </p:nvCxnSpPr>
        <p:spPr>
          <a:xfrm flipH="1">
            <a:off x="3827246" y="0"/>
            <a:ext cx="143411" cy="685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9A6FA4-389E-4641-93F0-D0A65F1BE140}"/>
              </a:ext>
            </a:extLst>
          </p:cNvPr>
          <p:cNvCxnSpPr/>
          <p:nvPr/>
        </p:nvCxnSpPr>
        <p:spPr>
          <a:xfrm flipH="1">
            <a:off x="9766288" y="0"/>
            <a:ext cx="143411" cy="6858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ACD0A18-AE0B-4D5D-9170-89D9736D6EBE}"/>
              </a:ext>
            </a:extLst>
          </p:cNvPr>
          <p:cNvSpPr txBox="1"/>
          <p:nvPr/>
        </p:nvSpPr>
        <p:spPr>
          <a:xfrm>
            <a:off x="10010296" y="94584"/>
            <a:ext cx="2097412" cy="23083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Simply plug this into the Port and your radio will have  Apple </a:t>
            </a:r>
            <a:r>
              <a:rPr lang="en-US" dirty="0" err="1"/>
              <a:t>Carplay</a:t>
            </a:r>
            <a:r>
              <a:rPr lang="en-US" dirty="0"/>
              <a:t> or Android auto no Harley programming required. “Plug and Play”</a:t>
            </a:r>
          </a:p>
        </p:txBody>
      </p:sp>
      <p:pic>
        <p:nvPicPr>
          <p:cNvPr id="18" name="Picture 17" descr="A picture containing person, hand, close&#10;&#10;Description automatically generated">
            <a:extLst>
              <a:ext uri="{FF2B5EF4-FFF2-40B4-BE49-F238E27FC236}">
                <a16:creationId xmlns:a16="http://schemas.microsoft.com/office/drawing/2014/main" id="{64810689-E2E2-4193-B4D9-C7FA885246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18281" r="25804"/>
          <a:stretch/>
        </p:blipFill>
        <p:spPr>
          <a:xfrm rot="5400000">
            <a:off x="10308159" y="3210196"/>
            <a:ext cx="1373190" cy="222590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1D855FE-A7E2-418A-9E77-D464E2C2C67D}"/>
              </a:ext>
            </a:extLst>
          </p:cNvPr>
          <p:cNvSpPr txBox="1"/>
          <p:nvPr/>
        </p:nvSpPr>
        <p:spPr>
          <a:xfrm>
            <a:off x="0" y="6439712"/>
            <a:ext cx="3749708" cy="3693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Not compatible with Harley Boom Box</a:t>
            </a:r>
          </a:p>
        </p:txBody>
      </p:sp>
      <p:pic>
        <p:nvPicPr>
          <p:cNvPr id="1036" name="Picture 12" descr="Boom! Box 6.5GT Radio Kit - Domestic - 76000511 | Harley-Davidson USA">
            <a:extLst>
              <a:ext uri="{FF2B5EF4-FFF2-40B4-BE49-F238E27FC236}">
                <a16:creationId xmlns:a16="http://schemas.microsoft.com/office/drawing/2014/main" id="{414D8826-7DC5-4DEE-AB44-AAC7663F3D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6" b="17747"/>
          <a:stretch/>
        </p:blipFill>
        <p:spPr bwMode="auto">
          <a:xfrm>
            <a:off x="447623" y="4572318"/>
            <a:ext cx="2900058" cy="1847937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B63AD4-75C7-4EBF-9933-D3A2BD49976D}"/>
              </a:ext>
            </a:extLst>
          </p:cNvPr>
          <p:cNvCxnSpPr/>
          <p:nvPr/>
        </p:nvCxnSpPr>
        <p:spPr>
          <a:xfrm>
            <a:off x="426126" y="4572318"/>
            <a:ext cx="2881926" cy="1867393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05A90E2-B7E4-44E8-81BB-7F5CE33B6FCC}"/>
              </a:ext>
            </a:extLst>
          </p:cNvPr>
          <p:cNvCxnSpPr>
            <a:cxnSpLocks/>
          </p:cNvCxnSpPr>
          <p:nvPr/>
        </p:nvCxnSpPr>
        <p:spPr>
          <a:xfrm flipV="1">
            <a:off x="469120" y="4552862"/>
            <a:ext cx="2900058" cy="1847937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27000">
              <a:srgbClr val="FF0000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19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86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Bohn</dc:creator>
  <cp:lastModifiedBy>Jeff Bohn</cp:lastModifiedBy>
  <cp:revision>5</cp:revision>
  <dcterms:created xsi:type="dcterms:W3CDTF">2020-11-11T14:27:01Z</dcterms:created>
  <dcterms:modified xsi:type="dcterms:W3CDTF">2020-11-11T15:07:48Z</dcterms:modified>
</cp:coreProperties>
</file>